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2" r:id="rId7"/>
    <p:sldId id="271" r:id="rId8"/>
    <p:sldId id="261" r:id="rId9"/>
    <p:sldId id="263" r:id="rId10"/>
    <p:sldId id="264" r:id="rId11"/>
    <p:sldId id="265" r:id="rId12"/>
    <p:sldId id="266" r:id="rId13"/>
    <p:sldId id="272" r:id="rId14"/>
    <p:sldId id="273" r:id="rId15"/>
    <p:sldId id="267" r:id="rId16"/>
    <p:sldId id="270" r:id="rId17"/>
    <p:sldId id="269" r:id="rId18"/>
    <p:sldId id="268" r:id="rId19"/>
    <p:sldId id="274" r:id="rId20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434"/>
    <a:srgbClr val="4D577F"/>
    <a:srgbClr val="00004C"/>
    <a:srgbClr val="3A848E"/>
    <a:srgbClr val="32879E"/>
    <a:srgbClr val="C1F8FF"/>
    <a:srgbClr val="4E737E"/>
    <a:srgbClr val="497583"/>
    <a:srgbClr val="4E6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55F35E-C6FD-4A64-937B-7F8A7F43128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A114AC-8BE1-4FE6-892A-804537C58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94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114AC-8BE1-4FE6-892A-804537C58C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13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7557-8CA1-45A1-8F1A-2CE51DBAC2E7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CA56-2729-444E-9AED-3849D70B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02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7557-8CA1-45A1-8F1A-2CE51DBAC2E7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CA56-2729-444E-9AED-3849D70B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5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7557-8CA1-45A1-8F1A-2CE51DBAC2E7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CA56-2729-444E-9AED-3849D70B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7557-8CA1-45A1-8F1A-2CE51DBAC2E7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CA56-2729-444E-9AED-3849D70B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5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7557-8CA1-45A1-8F1A-2CE51DBAC2E7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CA56-2729-444E-9AED-3849D70B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5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7557-8CA1-45A1-8F1A-2CE51DBAC2E7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CA56-2729-444E-9AED-3849D70B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2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7557-8CA1-45A1-8F1A-2CE51DBAC2E7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CA56-2729-444E-9AED-3849D70B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4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7557-8CA1-45A1-8F1A-2CE51DBAC2E7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CA56-2729-444E-9AED-3849D70B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0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7557-8CA1-45A1-8F1A-2CE51DBAC2E7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CA56-2729-444E-9AED-3849D70B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8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7557-8CA1-45A1-8F1A-2CE51DBAC2E7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CA56-2729-444E-9AED-3849D70B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6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D7557-8CA1-45A1-8F1A-2CE51DBAC2E7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0CA56-2729-444E-9AED-3849D70B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6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D7557-8CA1-45A1-8F1A-2CE51DBAC2E7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0CA56-2729-444E-9AED-3849D70BE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05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300000"/>
              </a:schemeClr>
            </a:gs>
            <a:gs pos="79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0600" y="2362200"/>
            <a:ext cx="7391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solidFill>
                  <a:schemeClr val="tx2"/>
                </a:solidFill>
                <a:latin typeface="Bookman Old Style" panose="02050604050505020204" pitchFamily="18" charset="0"/>
              </a:rPr>
              <a:t>Civics Education:</a:t>
            </a:r>
          </a:p>
          <a:p>
            <a:pPr lvl="0" algn="ctr"/>
            <a:r>
              <a:rPr lang="en-US" sz="4400" dirty="0">
                <a:solidFill>
                  <a:schemeClr val="tx2"/>
                </a:solidFill>
                <a:latin typeface="Bookman Old Style" panose="02050604050505020204" pitchFamily="18" charset="0"/>
              </a:rPr>
              <a:t>The United States Courts</a:t>
            </a:r>
          </a:p>
        </p:txBody>
      </p:sp>
    </p:spTree>
    <p:extLst>
      <p:ext uri="{BB962C8B-B14F-4D97-AF65-F5344CB8AC3E}">
        <p14:creationId xmlns:p14="http://schemas.microsoft.com/office/powerpoint/2010/main" val="2154752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53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0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34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0" y="0"/>
            <a:ext cx="9167090" cy="147774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0" y="1477742"/>
            <a:ext cx="9167090" cy="538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85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7774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742"/>
            <a:ext cx="9144000" cy="538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9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7774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742"/>
            <a:ext cx="9144000" cy="538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08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25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11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2434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9600"/>
            <a:ext cx="8686800" cy="558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88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43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466109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Arial Narrow" panose="020B0606020202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10744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767228" cy="608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1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799"/>
            <a:ext cx="8666018" cy="629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5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8839200" cy="575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95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5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06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38F770-5BF1-BA4A-995F-F74DE6F71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617" y="311727"/>
            <a:ext cx="6122766" cy="589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7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56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03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</Words>
  <Application>Microsoft Office PowerPoint</Application>
  <PresentationFormat>On-screen Show (4:3)</PresentationFormat>
  <Paragraphs>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Narrow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2018-03-13T19:47:58Z</dcterms:created>
  <dcterms:modified xsi:type="dcterms:W3CDTF">2020-02-25T20:16:40Z</dcterms:modified>
</cp:coreProperties>
</file>